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85" r:id="rId4"/>
    <p:sldId id="281" r:id="rId5"/>
    <p:sldId id="283" r:id="rId6"/>
    <p:sldId id="284" r:id="rId7"/>
    <p:sldId id="282" r:id="rId8"/>
    <p:sldId id="286" r:id="rId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08F"/>
    <a:srgbClr val="E1AF8E"/>
    <a:srgbClr val="EACE8A"/>
    <a:srgbClr val="FE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7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83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6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63B-CFFA-4FBC-AFB1-4DAF8B46EB2B}" type="datetimeFigureOut">
              <a:rPr lang="es-ES" smtClean="0"/>
              <a:t>28/02/2020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9584-282C-4DF1-A1EC-7A38D10CECC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FE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700" dirty="0" err="1">
                <a:solidFill>
                  <a:schemeClr val="bg1"/>
                </a:solidFill>
                <a:latin typeface="+mn-lt"/>
              </a:rPr>
              <a:t>Títol</a:t>
            </a:r>
            <a:r>
              <a:rPr lang="es-ES" sz="27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s-ES" sz="2700" dirty="0">
                <a:solidFill>
                  <a:schemeClr val="bg1"/>
                </a:solidFill>
                <a:latin typeface="+mn-lt"/>
              </a:rPr>
            </a:br>
            <a:r>
              <a:rPr lang="es-ES" sz="2700" dirty="0">
                <a:solidFill>
                  <a:schemeClr val="bg1"/>
                </a:solidFill>
                <a:latin typeface="+mn-lt"/>
              </a:rPr>
              <a:t>Autor</a:t>
            </a:r>
            <a:endParaRPr lang="es-ES" sz="2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985"/>
            <a:ext cx="9144000" cy="36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4399"/>
            <a:ext cx="9144000" cy="10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9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58573" y="415362"/>
            <a:ext cx="5915025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smtClean="0">
                <a:latin typeface="+mn-lt"/>
              </a:rPr>
              <a:t>Títol </a:t>
            </a:r>
            <a:br>
              <a:rPr lang="es-ES" sz="2700" smtClean="0">
                <a:latin typeface="+mn-lt"/>
              </a:rPr>
            </a:br>
            <a:r>
              <a:rPr lang="es-ES" sz="2700" smtClean="0">
                <a:latin typeface="+mn-lt"/>
              </a:rPr>
              <a:t>Autor</a:t>
            </a:r>
            <a:endParaRPr lang="es-E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4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7543"/>
          </a:xfrm>
          <a:prstGeom prst="rect">
            <a:avLst/>
          </a:prstGeom>
          <a:solidFill>
            <a:srgbClr val="E1B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700" dirty="0" err="1">
                <a:solidFill>
                  <a:schemeClr val="bg1"/>
                </a:solidFill>
                <a:latin typeface="+mn-lt"/>
              </a:rPr>
              <a:t>Títol</a:t>
            </a:r>
            <a:r>
              <a:rPr lang="es-ES" sz="27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s-ES" sz="2700" dirty="0">
                <a:solidFill>
                  <a:schemeClr val="bg1"/>
                </a:solidFill>
                <a:latin typeface="+mn-lt"/>
              </a:rPr>
            </a:br>
            <a:r>
              <a:rPr lang="es-ES" sz="2700" dirty="0">
                <a:solidFill>
                  <a:schemeClr val="bg1"/>
                </a:solidFill>
                <a:latin typeface="+mn-lt"/>
              </a:rPr>
              <a:t>Autor</a:t>
            </a:r>
            <a:endParaRPr lang="es-ES" sz="2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527985"/>
            <a:ext cx="9144000" cy="36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58573" y="415362"/>
            <a:ext cx="5915025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smtClean="0">
                <a:latin typeface="+mn-lt"/>
              </a:rPr>
              <a:t>Títol </a:t>
            </a:r>
            <a:br>
              <a:rPr lang="es-ES" sz="2700" smtClean="0">
                <a:latin typeface="+mn-lt"/>
              </a:rPr>
            </a:br>
            <a:r>
              <a:rPr lang="es-ES" sz="2700" smtClean="0">
                <a:latin typeface="+mn-lt"/>
              </a:rPr>
              <a:t>Autor</a:t>
            </a:r>
            <a:endParaRPr lang="es-E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1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1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44399"/>
            <a:ext cx="9144000" cy="10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4</Words>
  <Application>Microsoft Office PowerPoint</Application>
  <PresentationFormat>On-screen Show (16:9)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Títol  Autor</vt:lpstr>
      <vt:lpstr>PowerPoint Presentation</vt:lpstr>
      <vt:lpstr>PowerPoint Presentation</vt:lpstr>
      <vt:lpstr>PowerPoint Presentation</vt:lpstr>
      <vt:lpstr>Títol  Autor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Jacob</dc:creator>
  <cp:lastModifiedBy>Javier Jacob</cp:lastModifiedBy>
  <cp:revision>10</cp:revision>
  <dcterms:created xsi:type="dcterms:W3CDTF">2020-02-24T14:35:41Z</dcterms:created>
  <dcterms:modified xsi:type="dcterms:W3CDTF">2020-02-28T10:27:51Z</dcterms:modified>
</cp:coreProperties>
</file>