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91" r:id="rId5"/>
    <p:sldId id="289" r:id="rId6"/>
    <p:sldId id="290" r:id="rId7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646"/>
    <a:srgbClr val="EFD9A4"/>
    <a:srgbClr val="E1B08F"/>
    <a:srgbClr val="E1AF8E"/>
    <a:srgbClr val="EACE8A"/>
    <a:srgbClr val="FE7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94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063B-CFFA-4FBC-AFB1-4DAF8B46EB2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69584-282C-4DF1-A1EC-7A38D10CEC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6745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063B-CFFA-4FBC-AFB1-4DAF8B46EB2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69584-282C-4DF1-A1EC-7A38D10CEC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7595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063B-CFFA-4FBC-AFB1-4DAF8B46EB2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69584-282C-4DF1-A1EC-7A38D10CEC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90526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063B-CFFA-4FBC-AFB1-4DAF8B46EB2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69584-282C-4DF1-A1EC-7A38D10CEC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6667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063B-CFFA-4FBC-AFB1-4DAF8B46EB2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69584-282C-4DF1-A1EC-7A38D10CEC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4831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063B-CFFA-4FBC-AFB1-4DAF8B46EB2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69584-282C-4DF1-A1EC-7A38D10CEC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8934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063B-CFFA-4FBC-AFB1-4DAF8B46EB2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69584-282C-4DF1-A1EC-7A38D10CEC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0607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063B-CFFA-4FBC-AFB1-4DAF8B46EB2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69584-282C-4DF1-A1EC-7A38D10CEC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1082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063B-CFFA-4FBC-AFB1-4DAF8B46EB2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69584-282C-4DF1-A1EC-7A38D10CEC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7273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063B-CFFA-4FBC-AFB1-4DAF8B46EB2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69584-282C-4DF1-A1EC-7A38D10CEC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5836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5063B-CFFA-4FBC-AFB1-4DAF8B46EB2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69584-282C-4DF1-A1EC-7A38D10CEC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1712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5063B-CFFA-4FBC-AFB1-4DAF8B46EB2B}" type="datetimeFigureOut">
              <a:rPr lang="es-ES" smtClean="0"/>
              <a:t>24/02/2023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69584-282C-4DF1-A1EC-7A38D10CECC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0000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5143499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</p:spPr>
        <p:txBody>
          <a:bodyPr>
            <a:normAutofit/>
          </a:bodyPr>
          <a:lstStyle/>
          <a:p>
            <a:r>
              <a:rPr lang="es-ES" sz="2700" dirty="0" err="1">
                <a:solidFill>
                  <a:schemeClr val="bg1"/>
                </a:solidFill>
                <a:latin typeface="+mn-lt"/>
              </a:rPr>
              <a:t>Títol</a:t>
            </a:r>
            <a:r>
              <a:rPr lang="es-ES" sz="2700" dirty="0">
                <a:solidFill>
                  <a:schemeClr val="bg1"/>
                </a:solidFill>
                <a:latin typeface="+mn-lt"/>
              </a:rPr>
              <a:t> </a:t>
            </a:r>
            <a:br>
              <a:rPr lang="es-ES" sz="2700" dirty="0">
                <a:solidFill>
                  <a:schemeClr val="bg1"/>
                </a:solidFill>
                <a:latin typeface="+mn-lt"/>
              </a:rPr>
            </a:br>
            <a:r>
              <a:rPr lang="es-ES" sz="2700" dirty="0">
                <a:solidFill>
                  <a:schemeClr val="bg1"/>
                </a:solidFill>
                <a:latin typeface="+mn-lt"/>
              </a:rPr>
              <a:t>Autor</a:t>
            </a:r>
          </a:p>
        </p:txBody>
      </p:sp>
    </p:spTree>
    <p:extLst>
      <p:ext uri="{BB962C8B-B14F-4D97-AF65-F5344CB8AC3E}">
        <p14:creationId xmlns:p14="http://schemas.microsoft.com/office/powerpoint/2010/main" val="2574012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F09D7B6-D390-CC32-FD04-9FB40207E9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0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294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Imagen 23">
            <a:extLst>
              <a:ext uri="{FF2B5EF4-FFF2-40B4-BE49-F238E27FC236}">
                <a16:creationId xmlns:a16="http://schemas.microsoft.com/office/drawing/2014/main" id="{8D327E08-9BFE-56F9-009F-801B4C2B6F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34806"/>
            <a:ext cx="9144000" cy="50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2159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0DBC593C00EA64A904DB95F8A6A9A0A" ma:contentTypeVersion="13" ma:contentTypeDescription="Crear nuevo documento." ma:contentTypeScope="" ma:versionID="5d3459a18847a6bfd16d3a436a22a01f">
  <xsd:schema xmlns:xsd="http://www.w3.org/2001/XMLSchema" xmlns:xs="http://www.w3.org/2001/XMLSchema" xmlns:p="http://schemas.microsoft.com/office/2006/metadata/properties" xmlns:ns2="7b866256-1996-4ab0-96d9-2c0c0ed40a58" xmlns:ns3="bb5a8551-1849-47f2-907c-c82b4b99eef5" targetNamespace="http://schemas.microsoft.com/office/2006/metadata/properties" ma:root="true" ma:fieldsID="538fd9965b426e1db60f9e3777e47965" ns2:_="" ns3:_="">
    <xsd:import namespace="7b866256-1996-4ab0-96d9-2c0c0ed40a58"/>
    <xsd:import namespace="bb5a8551-1849-47f2-907c-c82b4b99ee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866256-1996-4ab0-96d9-2c0c0ed40a5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a8551-1849-47f2-907c-c82b4b99ee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5B59B2-48D6-4EAE-BD45-EB314F21FD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C85DDE-1E34-4C72-819B-BC068D9C57FA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bb5a8551-1849-47f2-907c-c82b4b99eef5"/>
    <ds:schemaRef ds:uri="7b866256-1996-4ab0-96d9-2c0c0ed40a58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150EF73-7B80-4113-8036-8194904F7A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866256-1996-4ab0-96d9-2c0c0ed40a58"/>
    <ds:schemaRef ds:uri="bb5a8551-1849-47f2-907c-c82b4b99ee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351</TotalTime>
  <Words>3</Words>
  <Application>Microsoft Office PowerPoint</Application>
  <PresentationFormat>Presentación en pantalla (16:9)</PresentationFormat>
  <Paragraphs>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Títol  Autor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Javier Jacob</dc:creator>
  <cp:lastModifiedBy>Lima</cp:lastModifiedBy>
  <cp:revision>17</cp:revision>
  <dcterms:created xsi:type="dcterms:W3CDTF">2020-02-24T14:35:41Z</dcterms:created>
  <dcterms:modified xsi:type="dcterms:W3CDTF">2023-02-24T12:24:52Z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0x010100E0DBC593C00EA64A904DB95F8A6A9A0A</vt:lpwstr>
  </property>
</Properties>
</file>