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1" r:id="rId5"/>
    <p:sldId id="289" r:id="rId6"/>
    <p:sldId id="290" r:id="rId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EFD9A4"/>
    <a:srgbClr val="E1B08F"/>
    <a:srgbClr val="E1AF8E"/>
    <a:srgbClr val="EACE8A"/>
    <a:srgbClr val="FE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7"/>
  </p:normalViewPr>
  <p:slideViewPr>
    <p:cSldViewPr snapToGrid="0">
      <p:cViewPr varScale="1">
        <p:scale>
          <a:sx n="205" d="100"/>
          <a:sy n="205" d="100"/>
        </p:scale>
        <p:origin x="192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74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5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52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66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83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93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60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0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27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83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71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063B-CFFA-4FBC-AFB1-4DAF8B46EB2B}" type="datetimeFigureOut">
              <a:rPr lang="es-ES" smtClean="0"/>
              <a:t>19/2/24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9584-282C-4DF1-A1EC-7A38D10CEC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0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E29673-57F5-A049-BE47-B83A696C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159" y="335838"/>
            <a:ext cx="7886700" cy="994172"/>
          </a:xfrm>
        </p:spPr>
        <p:txBody>
          <a:bodyPr>
            <a:normAutofit/>
          </a:bodyPr>
          <a:lstStyle/>
          <a:p>
            <a:r>
              <a:rPr lang="es-ES" sz="2700" dirty="0" err="1">
                <a:solidFill>
                  <a:schemeClr val="bg1"/>
                </a:solidFill>
                <a:latin typeface="+mn-lt"/>
              </a:rPr>
              <a:t>Títol</a:t>
            </a:r>
            <a:r>
              <a:rPr lang="es-ES" sz="27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s-ES" sz="2700" dirty="0">
                <a:solidFill>
                  <a:schemeClr val="bg1"/>
                </a:solidFill>
                <a:latin typeface="+mn-lt"/>
              </a:rPr>
            </a:br>
            <a:r>
              <a:rPr lang="es-ES" sz="2700" dirty="0">
                <a:solidFill>
                  <a:schemeClr val="bg1"/>
                </a:solidFill>
                <a:latin typeface="+mn-lt"/>
              </a:rPr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25740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4DBD6C-44B3-B644-809D-72C00FE7E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8203" r="884" b="34028"/>
          <a:stretch/>
        </p:blipFill>
        <p:spPr>
          <a:xfrm>
            <a:off x="0" y="0"/>
            <a:ext cx="9144000" cy="4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4F18EEC-6198-A74F-8D12-7A39D3A92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8203" r="884" b="34028"/>
          <a:stretch/>
        </p:blipFill>
        <p:spPr>
          <a:xfrm>
            <a:off x="0" y="4655904"/>
            <a:ext cx="9144000" cy="4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15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DBC593C00EA64A904DB95F8A6A9A0A" ma:contentTypeVersion="13" ma:contentTypeDescription="Crear nuevo documento." ma:contentTypeScope="" ma:versionID="5d3459a18847a6bfd16d3a436a22a01f">
  <xsd:schema xmlns:xsd="http://www.w3.org/2001/XMLSchema" xmlns:xs="http://www.w3.org/2001/XMLSchema" xmlns:p="http://schemas.microsoft.com/office/2006/metadata/properties" xmlns:ns2="7b866256-1996-4ab0-96d9-2c0c0ed40a58" xmlns:ns3="bb5a8551-1849-47f2-907c-c82b4b99eef5" targetNamespace="http://schemas.microsoft.com/office/2006/metadata/properties" ma:root="true" ma:fieldsID="538fd9965b426e1db60f9e3777e47965" ns2:_="" ns3:_="">
    <xsd:import namespace="7b866256-1996-4ab0-96d9-2c0c0ed40a58"/>
    <xsd:import namespace="bb5a8551-1849-47f2-907c-c82b4b99ee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66256-1996-4ab0-96d9-2c0c0ed40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a8551-1849-47f2-907c-c82b4b99e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50EF73-7B80-4113-8036-8194904F7A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866256-1996-4ab0-96d9-2c0c0ed40a58"/>
    <ds:schemaRef ds:uri="bb5a8551-1849-47f2-907c-c82b4b99ee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C85DDE-1E34-4C72-819B-BC068D9C57F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bb5a8551-1849-47f2-907c-c82b4b99eef5"/>
    <ds:schemaRef ds:uri="7b866256-1996-4ab0-96d9-2c0c0ed40a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5B59B2-48D6-4EAE-BD45-EB314F21F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1</Words>
  <Application>Microsoft Macintosh PowerPoint</Application>
  <PresentationFormat>Presentación en pantalla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Títol  Autor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 Jacob</dc:creator>
  <cp:lastModifiedBy>Microsoft Office User</cp:lastModifiedBy>
  <cp:revision>20</cp:revision>
  <dcterms:created xsi:type="dcterms:W3CDTF">2020-02-24T14:35:41Z</dcterms:created>
  <dcterms:modified xsi:type="dcterms:W3CDTF">2024-02-19T16:04:03Z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0x010100E0DBC593C00EA64A904DB95F8A6A9A0A</vt:lpwstr>
  </property>
</Properties>
</file>