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90" d="100"/>
          <a:sy n="90" d="100"/>
        </p:scale>
        <p:origin x="3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32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232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78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06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74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322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63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02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86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71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951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FA98-F08E-8C42-A11D-67F234B96B31}" type="datetimeFigureOut">
              <a:rPr lang="es-ES" smtClean="0"/>
              <a:t>12/3/25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1D15F-A0F0-574D-89E9-4BC1E5063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18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2D9C053-C49F-C846-AAC0-E223CC2F7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8"/>
            <a:ext cx="5143500" cy="82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76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Presentación en pantalla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2025-03-12T11:16:08Z</dcterms:created>
  <dcterms:modified xsi:type="dcterms:W3CDTF">2025-03-12T11:23:36Z</dcterms:modified>
</cp:coreProperties>
</file>